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&#65279;<?xml version="1.0" encoding="utf-8" standalone="yes"?>
<Relationships xmlns="http://schemas.openxmlformats.org/package/2006/relationships"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992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slide" Target="slides/slide7.xml" />
  <Relationship Id="rId13" Type="http://schemas.openxmlformats.org/officeDocument/2006/relationships/presProps" Target="presProps.xml" />
  <Relationship Id="rId3" Type="http://schemas.openxmlformats.org/officeDocument/2006/relationships/slide" Target="slides/slide2.xml" />
  <Relationship Id="rId7" Type="http://schemas.openxmlformats.org/officeDocument/2006/relationships/slide" Target="slides/slide6.xml" />
  <Relationship Id="rId12" Type="http://schemas.openxmlformats.org/officeDocument/2006/relationships/slide" Target="slides/slide11.xml" />
  <Relationship Id="rId2" Type="http://schemas.openxmlformats.org/officeDocument/2006/relationships/slide" Target="slides/slide1.xml" />
  <Relationship Id="rId16" Type="http://schemas.openxmlformats.org/officeDocument/2006/relationships/tableStyles" Target="tableStyles.xml" />
  <Relationship Id="rId1" Type="http://schemas.openxmlformats.org/officeDocument/2006/relationships/slideMaster" Target="slideMasters/slideMaster1.xml" />
  <Relationship Id="rId6" Type="http://schemas.openxmlformats.org/officeDocument/2006/relationships/slide" Target="slides/slide5.xml" />
  <Relationship Id="rId11" Type="http://schemas.openxmlformats.org/officeDocument/2006/relationships/slide" Target="slides/slide10.xml" />
  <Relationship Id="rId5" Type="http://schemas.openxmlformats.org/officeDocument/2006/relationships/slide" Target="slides/slide4.xml" />
  <Relationship Id="rId15" Type="http://schemas.openxmlformats.org/officeDocument/2006/relationships/theme" Target="theme/theme1.xml" />
  <Relationship Id="rId10" Type="http://schemas.openxmlformats.org/officeDocument/2006/relationships/slide" Target="slides/slide9.xml" />
  <Relationship Id="rId4" Type="http://schemas.openxmlformats.org/officeDocument/2006/relationships/slide" Target="slides/slide3.xml" />
  <Relationship Id="rId9" Type="http://schemas.openxmlformats.org/officeDocument/2006/relationships/slide" Target="slides/slide8.xml" />
  <Relationship Id="rId14" Type="http://schemas.openxmlformats.org/officeDocument/2006/relationships/viewProps" Target="viewProps.xml" />
</Relationships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6F8A7-81F8-41EB-9DDE-7F6835573116}" type="datetimeFigureOut">
              <a:rPr kumimoji="1" lang="ja-JP" altLang="en-US" smtClean="0"/>
              <a:pPr/>
              <a:t>2018/7/3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B5D7E-74F4-41C0-BF1B-2F9085C6C0E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.png" />
  <Relationship Id="rId1" Type="http://schemas.openxmlformats.org/officeDocument/2006/relationships/slideLayout" Target="../slideLayouts/slideLayout7.xml" />
</Relationships>
</file>

<file path=ppt/slides/_rels/slide2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png" />
  <Relationship Id="rId1" Type="http://schemas.openxmlformats.org/officeDocument/2006/relationships/slideLayout" Target="../slideLayouts/slideLayout7.xml" />
</Relationships>
</file>

<file path=ppt/slides/_rels/slide3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3.png" />
  <Relationship Id="rId1" Type="http://schemas.openxmlformats.org/officeDocument/2006/relationships/slideLayout" Target="../slideLayouts/slideLayout7.xml" />
</Relationships>
</file>

<file path=ppt/slides/_rels/slide4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png" />
  <Relationship Id="rId1" Type="http://schemas.openxmlformats.org/officeDocument/2006/relationships/slideLayout" Target="../slideLayouts/slideLayout7.xml" />
</Relationships>
</file>

<file path=ppt/slides/_rels/slide5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5.png" />
  <Relationship Id="rId1" Type="http://schemas.openxmlformats.org/officeDocument/2006/relationships/slideLayout" Target="../slideLayouts/slideLayout7.xml" />
</Relationships>
</file>

<file path=ppt/slides/_rels/slide6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6.png" />
  <Relationship Id="rId1" Type="http://schemas.openxmlformats.org/officeDocument/2006/relationships/slideLayout" Target="../slideLayouts/slideLayout7.xml" />
</Relationships>
</file>

<file path=ppt/slides/_rels/slide7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7.png" />
  <Relationship Id="rId1" Type="http://schemas.openxmlformats.org/officeDocument/2006/relationships/slideLayout" Target="../slideLayouts/slideLayout7.xml" />
</Relationships>
</file>

<file path=ppt/slides/_rels/slide8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8.png" />
  <Relationship Id="rId1" Type="http://schemas.openxmlformats.org/officeDocument/2006/relationships/slideLayout" Target="../slideLayouts/slideLayout7.xml" />
</Relationships>
</file>

<file path=ppt/slides/_rels/slide9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9.png" />
  <Relationship Id="rId1" Type="http://schemas.openxmlformats.org/officeDocument/2006/relationships/slideLayout" Target="../slideLayouts/slideLayout7.xml" />
</Relationships>
</file>

<file path=ppt/slides/_rels/slide10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0.png" />
  <Relationship Id="rId1" Type="http://schemas.openxmlformats.org/officeDocument/2006/relationships/slideLayout" Target="../slideLayouts/slideLayout7.xml" />
</Relationships>
</file>

<file path=ppt/slides/_rels/slide1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1.png" />
  <Relationship Id="rId1" Type="http://schemas.openxmlformats.org/officeDocument/2006/relationships/slideLayout" Target="../slideLayouts/slideLayout7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do\Desktop\日本地図\全国_ベース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udo\Desktop\日本地図\全国out_H12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23528" y="908720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ja-JP" altLang="en-US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udo\Desktop\日本地図\全国out_H16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udo\Desktop\日本地図\全国out_H17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2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17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udo\Desktop\日本地図\全国out_H18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2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18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udo\Desktop\日本地図\全国out_H19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19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川崎市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相模原市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udo\Desktop\日本地図\全国out_H25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25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川崎市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相模原市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京都市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大阪市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udo\Desktop\日本地図\全国out_H26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26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川崎市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相模原市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京都市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大阪市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14.</a:t>
            </a:r>
            <a:r>
              <a:rPr lang="ja-JP" altLang="en-US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名古屋市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udo\Desktop\日本地図\全国out_H27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27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川崎市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相模原市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京都市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大阪市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14.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名古屋市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79712" y="908720"/>
            <a:ext cx="12426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新潟市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千葉市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広島市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kudo\Desktop\日本地図\全国out_H28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28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908720"/>
            <a:ext cx="15616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川崎市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相模原市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京都市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大阪市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14.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名古屋市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979712" y="908720"/>
            <a:ext cx="12426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新潟市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千葉市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広島市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神戸市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kudo\Desktop\日本地図\全国out_H29.png"/>
          <p:cNvPicPr>
            <a:picLocks noChangeAspect="1" noChangeArrowheads="1"/>
          </p:cNvPicPr>
          <p:nvPr/>
        </p:nvPicPr>
        <p:blipFill>
          <a:blip r:embed="rId2" cstate="print"/>
          <a:srcRect b="12177"/>
          <a:stretch>
            <a:fillRect/>
          </a:stretch>
        </p:blipFill>
        <p:spPr bwMode="auto">
          <a:xfrm>
            <a:off x="1080000" y="0"/>
            <a:ext cx="7046913" cy="68580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323528" y="332656"/>
            <a:ext cx="17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平成</a:t>
            </a:r>
            <a:r>
              <a:rPr kumimoji="1" lang="en-US" altLang="ja-JP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29</a:t>
            </a:r>
            <a:r>
              <a:rPr kumimoji="1" lang="ja-JP" altLang="en-US" sz="2800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endParaRPr kumimoji="1" lang="ja-JP" altLang="en-US" sz="28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8" y="908720"/>
            <a:ext cx="15616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1.</a:t>
            </a:r>
            <a:r>
              <a:rPr kumimoji="1"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浜松市</a:t>
            </a:r>
            <a:endParaRPr kumimoji="1"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2.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さいたま市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北九州市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4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福岡市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5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横浜市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静岡市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岡山市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熊本市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仙台市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川崎市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相模原市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12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京都市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大阪市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14.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名古屋市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979712" y="908720"/>
            <a:ext cx="12426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15.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新潟市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16.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千葉市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17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広島市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18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神戸市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r>
              <a:rPr lang="en-US" altLang="ja-JP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19</a:t>
            </a:r>
            <a:r>
              <a:rPr lang="en-US" altLang="ja-JP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.</a:t>
            </a:r>
            <a:r>
              <a:rPr lang="ja-JP" altLang="en-US" dirty="0" smtClean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堺市</a:t>
            </a:r>
            <a:endParaRPr lang="en-US" altLang="ja-JP" dirty="0" smtClean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