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 standalone="yes"?>
<Relationships xmlns="http://schemas.openxmlformats.org/package/2006/relationships">
  <Relationship Id="rId2" Type="http://schemas.openxmlformats.org/package/2006/relationships/metadata/thumbnail" Target="docProps/thumbnail.jpeg" />
  <Relationship Id="rId1" Type="http://schemas.openxmlformats.org/officeDocument/2006/relationships/officeDocument" Target="ppt/presentation.xml" />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63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&#65279;<?xml version="1.0" encoding="utf-8" standalone="yes"?>
<Relationships xmlns="http://schemas.openxmlformats.org/package/2006/relationships">
  <Relationship Id="rId8" Type="http://schemas.openxmlformats.org/officeDocument/2006/relationships/slide" Target="slides/slide7.xml" />
  <Relationship Id="rId13" Type="http://schemas.openxmlformats.org/officeDocument/2006/relationships/viewProps" Target="viewProps.xml" />
  <Relationship Id="rId3" Type="http://schemas.openxmlformats.org/officeDocument/2006/relationships/slide" Target="slides/slide2.xml" />
  <Relationship Id="rId7" Type="http://schemas.openxmlformats.org/officeDocument/2006/relationships/slide" Target="slides/slide6.xml" />
  <Relationship Id="rId12" Type="http://schemas.openxmlformats.org/officeDocument/2006/relationships/presProps" Target="presProps.xml" />
  <Relationship Id="rId2" Type="http://schemas.openxmlformats.org/officeDocument/2006/relationships/slide" Target="slides/slide1.xml" />
  <Relationship Id="rId1" Type="http://schemas.openxmlformats.org/officeDocument/2006/relationships/slideMaster" Target="slideMasters/slideMaster1.xml" />
  <Relationship Id="rId6" Type="http://schemas.openxmlformats.org/officeDocument/2006/relationships/slide" Target="slides/slide5.xml" />
  <Relationship Id="rId11" Type="http://schemas.openxmlformats.org/officeDocument/2006/relationships/slide" Target="slides/slide10.xml" />
  <Relationship Id="rId5" Type="http://schemas.openxmlformats.org/officeDocument/2006/relationships/slide" Target="slides/slide4.xml" />
  <Relationship Id="rId15" Type="http://schemas.openxmlformats.org/officeDocument/2006/relationships/tableStyles" Target="tableStyles.xml" />
  <Relationship Id="rId10" Type="http://schemas.openxmlformats.org/officeDocument/2006/relationships/slide" Target="slides/slide9.xml" />
  <Relationship Id="rId4" Type="http://schemas.openxmlformats.org/officeDocument/2006/relationships/slide" Target="slides/slide3.xml" />
  <Relationship Id="rId9" Type="http://schemas.openxmlformats.org/officeDocument/2006/relationships/slide" Target="slides/slide8.xml" />
  <Relationship Id="rId14" Type="http://schemas.openxmlformats.org/officeDocument/2006/relationships/theme" Target="theme/theme1.xml" />
</Relationships>
</file>

<file path=ppt/slideLayouts/_rels/slideLayout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2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3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7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8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0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23987-AD8C-4F42-814B-2DB48607E7CD}" type="datetimeFigureOut">
              <a:rPr kumimoji="1" lang="ja-JP" altLang="en-US" smtClean="0"/>
              <a:pPr/>
              <a:t>2019/3/11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9FF-416C-4A54-AE21-658393ADA08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23987-AD8C-4F42-814B-2DB48607E7CD}" type="datetimeFigureOut">
              <a:rPr kumimoji="1" lang="ja-JP" altLang="en-US" smtClean="0"/>
              <a:pPr/>
              <a:t>2019/3/11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9FF-416C-4A54-AE21-658393ADA08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23987-AD8C-4F42-814B-2DB48607E7CD}" type="datetimeFigureOut">
              <a:rPr kumimoji="1" lang="ja-JP" altLang="en-US" smtClean="0"/>
              <a:pPr/>
              <a:t>2019/3/11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9FF-416C-4A54-AE21-658393ADA08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23987-AD8C-4F42-814B-2DB48607E7CD}" type="datetimeFigureOut">
              <a:rPr kumimoji="1" lang="ja-JP" altLang="en-US" smtClean="0"/>
              <a:pPr/>
              <a:t>2019/3/11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9FF-416C-4A54-AE21-658393ADA08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23987-AD8C-4F42-814B-2DB48607E7CD}" type="datetimeFigureOut">
              <a:rPr kumimoji="1" lang="ja-JP" altLang="en-US" smtClean="0"/>
              <a:pPr/>
              <a:t>2019/3/11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9FF-416C-4A54-AE21-658393ADA08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23987-AD8C-4F42-814B-2DB48607E7CD}" type="datetimeFigureOut">
              <a:rPr kumimoji="1" lang="ja-JP" altLang="en-US" smtClean="0"/>
              <a:pPr/>
              <a:t>2019/3/11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9FF-416C-4A54-AE21-658393ADA08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23987-AD8C-4F42-814B-2DB48607E7CD}" type="datetimeFigureOut">
              <a:rPr kumimoji="1" lang="ja-JP" altLang="en-US" smtClean="0"/>
              <a:pPr/>
              <a:t>2019/3/11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9FF-416C-4A54-AE21-658393ADA08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23987-AD8C-4F42-814B-2DB48607E7CD}" type="datetimeFigureOut">
              <a:rPr kumimoji="1" lang="ja-JP" altLang="en-US" smtClean="0"/>
              <a:pPr/>
              <a:t>2019/3/11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9FF-416C-4A54-AE21-658393ADA08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23987-AD8C-4F42-814B-2DB48607E7CD}" type="datetimeFigureOut">
              <a:rPr kumimoji="1" lang="ja-JP" altLang="en-US" smtClean="0"/>
              <a:pPr/>
              <a:t>2019/3/11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9FF-416C-4A54-AE21-658393ADA08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23987-AD8C-4F42-814B-2DB48607E7CD}" type="datetimeFigureOut">
              <a:rPr kumimoji="1" lang="ja-JP" altLang="en-US" smtClean="0"/>
              <a:pPr/>
              <a:t>2019/3/11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9FF-416C-4A54-AE21-658393ADA08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23987-AD8C-4F42-814B-2DB48607E7CD}" type="datetimeFigureOut">
              <a:rPr kumimoji="1" lang="ja-JP" altLang="en-US" smtClean="0"/>
              <a:pPr/>
              <a:t>2019/3/11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B29FF-416C-4A54-AE21-658393ADA08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
<Relationships xmlns="http://schemas.openxmlformats.org/package/2006/relationships">
  <Relationship Id="rId8" Type="http://schemas.openxmlformats.org/officeDocument/2006/relationships/slideLayout" Target="../slideLayouts/slideLayout8.xml" />
  <Relationship Id="rId3" Type="http://schemas.openxmlformats.org/officeDocument/2006/relationships/slideLayout" Target="../slideLayouts/slideLayout3.xml" />
  <Relationship Id="rId7" Type="http://schemas.openxmlformats.org/officeDocument/2006/relationships/slideLayout" Target="../slideLayouts/slideLayout7.xml" />
  <Relationship Id="rId12" Type="http://schemas.openxmlformats.org/officeDocument/2006/relationships/theme" Target="../theme/theme1.xml" />
  <Relationship Id="rId2" Type="http://schemas.openxmlformats.org/officeDocument/2006/relationships/slideLayout" Target="../slideLayouts/slideLayout2.xml" />
  <Relationship Id="rId1" Type="http://schemas.openxmlformats.org/officeDocument/2006/relationships/slideLayout" Target="../slideLayouts/slideLayout1.xml" />
  <Relationship Id="rId6" Type="http://schemas.openxmlformats.org/officeDocument/2006/relationships/slideLayout" Target="../slideLayouts/slideLayout6.xml" />
  <Relationship Id="rId11" Type="http://schemas.openxmlformats.org/officeDocument/2006/relationships/slideLayout" Target="../slideLayouts/slideLayout11.xml" />
  <Relationship Id="rId5" Type="http://schemas.openxmlformats.org/officeDocument/2006/relationships/slideLayout" Target="../slideLayouts/slideLayout5.xml" />
  <Relationship Id="rId10" Type="http://schemas.openxmlformats.org/officeDocument/2006/relationships/slideLayout" Target="../slideLayouts/slideLayout10.xml" />
  <Relationship Id="rId4" Type="http://schemas.openxmlformats.org/officeDocument/2006/relationships/slideLayout" Target="../slideLayouts/slideLayout4.xml" />
  <Relationship Id="rId9" Type="http://schemas.openxmlformats.org/officeDocument/2006/relationships/slideLayout" Target="../slideLayouts/slideLayout9.xml" />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23987-AD8C-4F42-814B-2DB48607E7CD}" type="datetimeFigureOut">
              <a:rPr kumimoji="1" lang="ja-JP" altLang="en-US" smtClean="0"/>
              <a:pPr/>
              <a:t>2019/3/11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B29FF-416C-4A54-AE21-658393ADA08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1.png" />
  <Relationship Id="rId1" Type="http://schemas.openxmlformats.org/officeDocument/2006/relationships/slideLayout" Target="../slideLayouts/slideLayout7.xml" />
</Relationships>
</file>

<file path=ppt/slides/_rels/slide2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png" />
  <Relationship Id="rId1" Type="http://schemas.openxmlformats.org/officeDocument/2006/relationships/slideLayout" Target="../slideLayouts/slideLayout7.xml" />
</Relationships>
</file>

<file path=ppt/slides/_rels/slide3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3.png" />
  <Relationship Id="rId1" Type="http://schemas.openxmlformats.org/officeDocument/2006/relationships/slideLayout" Target="../slideLayouts/slideLayout7.xml" />
</Relationships>
</file>

<file path=ppt/slides/_rels/slide4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4.png" />
  <Relationship Id="rId1" Type="http://schemas.openxmlformats.org/officeDocument/2006/relationships/slideLayout" Target="../slideLayouts/slideLayout7.xml" />
</Relationships>
</file>

<file path=ppt/slides/_rels/slide5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5.png" />
  <Relationship Id="rId1" Type="http://schemas.openxmlformats.org/officeDocument/2006/relationships/slideLayout" Target="../slideLayouts/slideLayout7.xml" />
</Relationships>
</file>

<file path=ppt/slides/_rels/slide6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6.png" />
  <Relationship Id="rId1" Type="http://schemas.openxmlformats.org/officeDocument/2006/relationships/slideLayout" Target="../slideLayouts/slideLayout7.xml" />
</Relationships>
</file>

<file path=ppt/slides/_rels/slide7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7.png" />
  <Relationship Id="rId1" Type="http://schemas.openxmlformats.org/officeDocument/2006/relationships/slideLayout" Target="../slideLayouts/slideLayout7.xml" />
</Relationships>
</file>

<file path=ppt/slides/_rels/slide8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8.png" />
  <Relationship Id="rId1" Type="http://schemas.openxmlformats.org/officeDocument/2006/relationships/slideLayout" Target="../slideLayouts/slideLayout7.xml" />
</Relationships>
</file>

<file path=ppt/slides/_rels/slide9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9.png" />
  <Relationship Id="rId1" Type="http://schemas.openxmlformats.org/officeDocument/2006/relationships/slideLayout" Target="../slideLayouts/slideLayout7.xml" />
</Relationships>
</file>

<file path=ppt/slides/_rels/slide10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10.png" />
  <Relationship Id="rId1" Type="http://schemas.openxmlformats.org/officeDocument/2006/relationships/slideLayout" Target="../slideLayouts/slideLayout7.xml" 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udo\Desktop\日本地図\北海道地図＿ベース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63030"/>
            <a:ext cx="9141559" cy="60014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udo\Desktop\日本地図\北海道地図＿函館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5068"/>
            <a:ext cx="9144000" cy="60029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udo\Desktop\日本地図\北海道地図＿帯広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6800"/>
            <a:ext cx="9151047" cy="60077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udo\Desktop\日本地図\北海道地図＿旭川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6800"/>
            <a:ext cx="9151047" cy="60077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udo\Desktop\日本地図\北海道地図＿富良野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0279"/>
            <a:ext cx="9151047" cy="60077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kudo\Desktop\日本地図\北海道地図＿千歳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6800"/>
            <a:ext cx="9151047" cy="60077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udo\Desktop\日本地図\北海道地図＿恵庭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6800"/>
            <a:ext cx="9151047" cy="60077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kudo\Desktop\日本地図\北海道地図＿釧路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6800"/>
            <a:ext cx="9151047" cy="60077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kudo\Desktop\日本地図\北海道地図＿札幌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6800"/>
            <a:ext cx="9151047" cy="60077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udo\Desktop\日本地図\北海道地図＿札幌入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6800"/>
            <a:ext cx="9151047" cy="60077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