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3" r:id="rId2"/>
  </p:sldIdLst>
  <p:sldSz cx="9144000" cy="6858000" type="screen4x3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6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882" y="102"/>
      </p:cViewPr>
      <p:guideLst>
        <p:guide orient="horz" pos="2160"/>
        <p:guide pos="2880"/>
      </p:guideLst>
    </p:cSldViewPr>
  </p:slideViewPr>
  <p:notesTextViewPr>
    <p:cViewPr>
      <p:scale>
        <a:sx n="25" d="100"/>
        <a:sy n="25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586" y="-108"/>
      </p:cViewPr>
      <p:guideLst>
        <p:guide orient="horz" pos="3128"/>
        <p:guide pos="216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91807" y="1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/>
          <a:lstStyle>
            <a:lvl1pPr algn="r">
              <a:defRPr sz="1200"/>
            </a:lvl1pPr>
          </a:lstStyle>
          <a:p>
            <a:fld id="{90734F1C-95F1-4D51-BE60-F497A039BD72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54088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35" tIns="45867" rIns="91735" bIns="45867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7070" y="4717416"/>
            <a:ext cx="5496560" cy="4469130"/>
          </a:xfrm>
          <a:prstGeom prst="rect">
            <a:avLst/>
          </a:prstGeom>
        </p:spPr>
        <p:txBody>
          <a:bodyPr vert="horz" lIns="91735" tIns="45867" rIns="91735" bIns="45867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91807" y="9433107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 anchor="b"/>
          <a:lstStyle>
            <a:lvl1pPr algn="r">
              <a:defRPr sz="1200"/>
            </a:lvl1pPr>
          </a:lstStyle>
          <a:p>
            <a:fld id="{EB01D0E9-B51F-4B11-BD4A-E0DA368DBE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2051" name="Picture 3" descr="C:\Users\kudo\Desktop\00＿HP素材集\中ページ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スライド番号プレースホルダ 4"/>
          <p:cNvSpPr txBox="1">
            <a:spLocks/>
          </p:cNvSpPr>
          <p:nvPr userDrawn="1"/>
        </p:nvSpPr>
        <p:spPr>
          <a:xfrm>
            <a:off x="7046912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240D57-F625-4924-84D8-27C5C291C38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95536" y="368516"/>
            <a:ext cx="5009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市電の走行キロの推移［</a:t>
            </a:r>
            <a:r>
              <a:rPr kumimoji="1" lang="en-US" altLang="ja-JP" sz="2400" b="1" dirty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kumimoji="1" lang="ja-JP" altLang="en-US" sz="2400" b="1" dirty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日平均］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94B54D7-4A9D-8727-81A9-5E19CB70BA60}"/>
              </a:ext>
            </a:extLst>
          </p:cNvPr>
          <p:cNvSpPr txBox="1"/>
          <p:nvPr/>
        </p:nvSpPr>
        <p:spPr>
          <a:xfrm>
            <a:off x="4963761" y="6675601"/>
            <a:ext cx="408637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+mn-ea"/>
                <a:cs typeface="メイリオ" pitchFamily="50" charset="-128"/>
              </a:rPr>
              <a:t>出典：札幌の都市交通データ（札幌市</a:t>
            </a:r>
            <a:r>
              <a:rPr lang="en-US" altLang="ja-JP" sz="700" dirty="0">
                <a:latin typeface="+mn-ea"/>
                <a:cs typeface="メイリオ" pitchFamily="50" charset="-128"/>
              </a:rPr>
              <a:t>HPhttps://www.city.sapporo.jp/sogokotsu/kotsutaikei/index.html </a:t>
            </a:r>
            <a:r>
              <a:rPr kumimoji="1" lang="ja-JP" altLang="en-US" sz="700" dirty="0">
                <a:latin typeface="+mn-ea"/>
                <a:cs typeface="メイリオ" pitchFamily="50" charset="-128"/>
              </a:rPr>
              <a:t>）</a:t>
            </a:r>
          </a:p>
        </p:txBody>
      </p:sp>
      <p:pic>
        <p:nvPicPr>
          <p:cNvPr id="5" name="図 4" descr="背景パターン&#10;&#10;自動的に生成された説明">
            <a:extLst>
              <a:ext uri="{FF2B5EF4-FFF2-40B4-BE49-F238E27FC236}">
                <a16:creationId xmlns:a16="http://schemas.microsoft.com/office/drawing/2014/main" id="{EE7036ED-6EE5-7AB1-C834-BB963E0B83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00" y="1179141"/>
            <a:ext cx="8028000" cy="527419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38</Words>
  <Application>Microsoft Office PowerPoint</Application>
  <PresentationFormat>画面に合わせる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メイリオ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kudo</dc:creator>
  <cp:lastModifiedBy>後藤 詩緒里</cp:lastModifiedBy>
  <cp:revision>124</cp:revision>
  <cp:lastPrinted>2024-03-28T05:31:13Z</cp:lastPrinted>
  <dcterms:created xsi:type="dcterms:W3CDTF">2016-11-08T06:12:47Z</dcterms:created>
  <dcterms:modified xsi:type="dcterms:W3CDTF">2024-04-11T10:55:39Z</dcterms:modified>
</cp:coreProperties>
</file>