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4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5625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路線バスの走行キロの推移［</a:t>
            </a:r>
            <a:r>
              <a:rPr kumimoji="1" lang="en-US" altLang="ja-JP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日平均］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BD1EF3C-BB73-6066-A790-66E256009835}"/>
              </a:ext>
            </a:extLst>
          </p:cNvPr>
          <p:cNvSpPr txBox="1"/>
          <p:nvPr/>
        </p:nvSpPr>
        <p:spPr>
          <a:xfrm>
            <a:off x="4963761" y="6675601"/>
            <a:ext cx="408637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700" dirty="0">
                <a:latin typeface="+mn-ea"/>
                <a:cs typeface="メイリオ" pitchFamily="50" charset="-128"/>
              </a:rPr>
              <a:t>出典：札幌の都市交通データ（札幌市</a:t>
            </a:r>
            <a:r>
              <a:rPr lang="en-US" altLang="ja-JP" sz="700" dirty="0">
                <a:latin typeface="+mn-ea"/>
                <a:cs typeface="メイリオ" pitchFamily="50" charset="-128"/>
              </a:rPr>
              <a:t>HPhttps://www.city.sapporo.jp/sogokotsu/kotsutaikei/index.html </a:t>
            </a:r>
            <a:r>
              <a:rPr kumimoji="1" lang="ja-JP" altLang="en-US" sz="700" dirty="0">
                <a:latin typeface="+mn-ea"/>
                <a:cs typeface="メイリオ" pitchFamily="50" charset="-128"/>
              </a:rPr>
              <a:t>）</a:t>
            </a:r>
          </a:p>
        </p:txBody>
      </p:sp>
      <p:pic>
        <p:nvPicPr>
          <p:cNvPr id="4" name="図 3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E72989C3-067D-EFEE-EABC-826052F4EB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" y="1124744"/>
            <a:ext cx="8280000" cy="535038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39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2024-04-11T10:56:28Z</dcterms:modified>
</cp:coreProperties>
</file>