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5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395536" y="36851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市電の路線図</a:t>
            </a:r>
          </a:p>
        </p:txBody>
      </p:sp>
      <p:pic>
        <p:nvPicPr>
          <p:cNvPr id="5" name="図 4" descr="グラフ が含まれている画像&#10;&#10;自動的に生成された説明">
            <a:extLst>
              <a:ext uri="{FF2B5EF4-FFF2-40B4-BE49-F238E27FC236}">
                <a16:creationId xmlns:a16="http://schemas.microsoft.com/office/drawing/2014/main" id="{88145424-B554-B8D5-DC8F-2C07E41EBE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4" y="957626"/>
            <a:ext cx="7752351" cy="55318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2024-04-11T10:51:15Z</dcterms:modified>
</cp:coreProperties>
</file>