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6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82" y="102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586" y="-108"/>
      </p:cViewPr>
      <p:guideLst>
        <p:guide orient="horz" pos="3128"/>
        <p:guide pos="216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91807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r">
              <a:defRPr sz="1200"/>
            </a:lvl1pPr>
          </a:lstStyle>
          <a:p>
            <a:fld id="{90734F1C-95F1-4D51-BE60-F497A039BD72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54088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35" tIns="45867" rIns="91735" bIns="45867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7070" y="4717416"/>
            <a:ext cx="5496560" cy="4469130"/>
          </a:xfrm>
          <a:prstGeom prst="rect">
            <a:avLst/>
          </a:prstGeom>
        </p:spPr>
        <p:txBody>
          <a:bodyPr vert="horz" lIns="91735" tIns="45867" rIns="91735" bIns="45867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91807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r">
              <a:defRPr sz="1200"/>
            </a:lvl1pPr>
          </a:lstStyle>
          <a:p>
            <a:fld id="{EB01D0E9-B51F-4B11-BD4A-E0DA368DBE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2051" name="Picture 3" descr="C:\Users\kudo\Desktop\00＿HP素材集\中ページ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スライド番号プレースホルダ 4"/>
          <p:cNvSpPr txBox="1">
            <a:spLocks/>
          </p:cNvSpPr>
          <p:nvPr userDrawn="1"/>
        </p:nvSpPr>
        <p:spPr>
          <a:xfrm>
            <a:off x="7046912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240D57-F625-4924-84D8-27C5C291C3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マップ&#10;&#10;自動的に生成された説明">
            <a:extLst>
              <a:ext uri="{FF2B5EF4-FFF2-40B4-BE49-F238E27FC236}">
                <a16:creationId xmlns:a16="http://schemas.microsoft.com/office/drawing/2014/main" id="{3A8DD731-5E1E-EC95-AA6F-F512A870E3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0" y="1002210"/>
            <a:ext cx="7848872" cy="5451126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395536" y="368516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地下鉄の路線図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3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kudo</dc:creator>
  <cp:lastModifiedBy>後藤 詩緒里</cp:lastModifiedBy>
  <cp:revision>124</cp:revision>
  <cp:lastPrinted>2024-03-28T05:31:13Z</cp:lastPrinted>
  <dcterms:created xsi:type="dcterms:W3CDTF">2016-11-08T06:12:47Z</dcterms:created>
  <dcterms:modified xsi:type="dcterms:W3CDTF">2024-04-11T10:49:59Z</dcterms:modified>
</cp:coreProperties>
</file>